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758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B847BF-33C6-44CF-9837-BE5CF65A80A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A3B94-24A8-48A5-99CE-5DE74EE90B01}">
      <dgm:prSet phldrT="[Текст]"/>
      <dgm:spPr/>
      <dgm:t>
        <a:bodyPr/>
        <a:lstStyle/>
        <a:p>
          <a:r>
            <a:rPr lang="ru-RU" dirty="0" smtClean="0"/>
            <a:t>Право на заготовку древесины гражданами для собственных нужд определено:</a:t>
          </a:r>
          <a:endParaRPr lang="ru-RU" dirty="0"/>
        </a:p>
      </dgm:t>
    </dgm:pt>
    <dgm:pt modelId="{1AB61960-504A-492E-BBDC-DCABD9ECEF5F}" type="parTrans" cxnId="{A8674035-2F45-4498-860B-401D9CFEA5F0}">
      <dgm:prSet/>
      <dgm:spPr/>
      <dgm:t>
        <a:bodyPr/>
        <a:lstStyle/>
        <a:p>
          <a:endParaRPr lang="ru-RU"/>
        </a:p>
      </dgm:t>
    </dgm:pt>
    <dgm:pt modelId="{A59AC297-FA06-4D9F-BEEB-7929A86DEEA4}" type="sibTrans" cxnId="{A8674035-2F45-4498-860B-401D9CFEA5F0}">
      <dgm:prSet/>
      <dgm:spPr/>
      <dgm:t>
        <a:bodyPr/>
        <a:lstStyle/>
        <a:p>
          <a:endParaRPr lang="ru-RU"/>
        </a:p>
      </dgm:t>
    </dgm:pt>
    <dgm:pt modelId="{40D99BF9-6252-419C-B651-686FBE393354}">
      <dgm:prSet phldrT="[Текст]" custT="1"/>
      <dgm:spPr/>
      <dgm:t>
        <a:bodyPr/>
        <a:lstStyle/>
        <a:p>
          <a:r>
            <a:rPr lang="ru-RU" sz="3200" dirty="0" smtClean="0"/>
            <a:t>Статьей 30 Лесного кодекса   Российской Федерации</a:t>
          </a:r>
          <a:endParaRPr lang="ru-RU" sz="3200" dirty="0"/>
        </a:p>
      </dgm:t>
    </dgm:pt>
    <dgm:pt modelId="{06B45B30-2009-4C30-8212-0CC4AA3EB7FE}" type="parTrans" cxnId="{8F0AFFBA-AA9E-4F44-9619-94BCF7695D25}">
      <dgm:prSet/>
      <dgm:spPr/>
      <dgm:t>
        <a:bodyPr/>
        <a:lstStyle/>
        <a:p>
          <a:endParaRPr lang="ru-RU"/>
        </a:p>
      </dgm:t>
    </dgm:pt>
    <dgm:pt modelId="{4AD6EC7A-7F77-4C9E-9BC8-C48B62C65516}" type="sibTrans" cxnId="{8F0AFFBA-AA9E-4F44-9619-94BCF7695D25}">
      <dgm:prSet/>
      <dgm:spPr/>
      <dgm:t>
        <a:bodyPr/>
        <a:lstStyle/>
        <a:p>
          <a:endParaRPr lang="ru-RU"/>
        </a:p>
      </dgm:t>
    </dgm:pt>
    <dgm:pt modelId="{A7321035-4685-4673-ACF7-CE2D22993129}">
      <dgm:prSet phldrT="[Текст]"/>
      <dgm:spPr/>
      <dgm:t>
        <a:bodyPr/>
        <a:lstStyle/>
        <a:p>
          <a:r>
            <a:rPr lang="ru-RU" dirty="0" smtClean="0"/>
            <a:t>Порядок и нормативы:</a:t>
          </a:r>
          <a:endParaRPr lang="ru-RU" dirty="0"/>
        </a:p>
      </dgm:t>
    </dgm:pt>
    <dgm:pt modelId="{CFDCF42A-0316-4274-A09D-48E6CB12B8D1}" type="parTrans" cxnId="{E8239932-E9DB-476E-95DF-A8A2A234FA99}">
      <dgm:prSet/>
      <dgm:spPr/>
      <dgm:t>
        <a:bodyPr/>
        <a:lstStyle/>
        <a:p>
          <a:endParaRPr lang="ru-RU"/>
        </a:p>
      </dgm:t>
    </dgm:pt>
    <dgm:pt modelId="{B0AE0AEC-4828-4293-A15C-0DD3880CCDB7}" type="sibTrans" cxnId="{E8239932-E9DB-476E-95DF-A8A2A234FA99}">
      <dgm:prSet/>
      <dgm:spPr/>
      <dgm:t>
        <a:bodyPr/>
        <a:lstStyle/>
        <a:p>
          <a:endParaRPr lang="ru-RU"/>
        </a:p>
      </dgm:t>
    </dgm:pt>
    <dgm:pt modelId="{4C606C36-25F0-426F-BE31-26364079AAA3}">
      <dgm:prSet phldrT="[Текст]" custT="1"/>
      <dgm:spPr/>
      <dgm:t>
        <a:bodyPr/>
        <a:lstStyle/>
        <a:p>
          <a:r>
            <a:rPr lang="ru-RU" sz="3200" dirty="0" smtClean="0"/>
            <a:t>Статьями </a:t>
          </a:r>
          <a:r>
            <a:rPr lang="ru-RU" sz="3200" dirty="0" smtClean="0"/>
            <a:t>6, 6.1, 7 Закона ХМАО-Югры      от 29.12.2006 № 148-оз</a:t>
          </a:r>
          <a:endParaRPr lang="ru-RU" sz="3200" dirty="0"/>
        </a:p>
      </dgm:t>
    </dgm:pt>
    <dgm:pt modelId="{79B17E87-F3DD-4694-9C97-4AA75CFEB9D5}" type="parTrans" cxnId="{5A081F13-EAE7-4026-820B-E7849579F13F}">
      <dgm:prSet/>
      <dgm:spPr/>
      <dgm:t>
        <a:bodyPr/>
        <a:lstStyle/>
        <a:p>
          <a:endParaRPr lang="ru-RU"/>
        </a:p>
      </dgm:t>
    </dgm:pt>
    <dgm:pt modelId="{6632B1B3-8F67-461D-891F-9418AEABE783}" type="sibTrans" cxnId="{5A081F13-EAE7-4026-820B-E7849579F13F}">
      <dgm:prSet/>
      <dgm:spPr/>
      <dgm:t>
        <a:bodyPr/>
        <a:lstStyle/>
        <a:p>
          <a:endParaRPr lang="ru-RU"/>
        </a:p>
      </dgm:t>
    </dgm:pt>
    <dgm:pt modelId="{2918B6D2-B934-4BFA-A61E-92D45D06270F}" type="pres">
      <dgm:prSet presAssocID="{86B847BF-33C6-44CF-9837-BE5CF65A80A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9749C4-FF77-4765-9518-AA5FD741D5A7}" type="pres">
      <dgm:prSet presAssocID="{209A3B94-24A8-48A5-99CE-5DE74EE90B0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0E94F1-5D28-4408-B5C0-C348A5D41811}" type="pres">
      <dgm:prSet presAssocID="{209A3B94-24A8-48A5-99CE-5DE74EE90B0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E4C15-9DF8-4E12-B195-4C1DB457F775}" type="pres">
      <dgm:prSet presAssocID="{A7321035-4685-4673-ACF7-CE2D2299312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08FF5F-6A98-431F-BDD1-637FE62D1016}" type="pres">
      <dgm:prSet presAssocID="{A7321035-4685-4673-ACF7-CE2D2299312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8FED44-3EE1-4162-9D57-D9F068D7BE8E}" type="presOf" srcId="{A7321035-4685-4673-ACF7-CE2D22993129}" destId="{FCEE4C15-9DF8-4E12-B195-4C1DB457F775}" srcOrd="0" destOrd="0" presId="urn:microsoft.com/office/officeart/2005/8/layout/vList2"/>
    <dgm:cxn modelId="{2E76F3C1-3F98-4062-882C-EBBCD6046414}" type="presOf" srcId="{86B847BF-33C6-44CF-9837-BE5CF65A80AF}" destId="{2918B6D2-B934-4BFA-A61E-92D45D06270F}" srcOrd="0" destOrd="0" presId="urn:microsoft.com/office/officeart/2005/8/layout/vList2"/>
    <dgm:cxn modelId="{5A081F13-EAE7-4026-820B-E7849579F13F}" srcId="{A7321035-4685-4673-ACF7-CE2D22993129}" destId="{4C606C36-25F0-426F-BE31-26364079AAA3}" srcOrd="0" destOrd="0" parTransId="{79B17E87-F3DD-4694-9C97-4AA75CFEB9D5}" sibTransId="{6632B1B3-8F67-461D-891F-9418AEABE783}"/>
    <dgm:cxn modelId="{3B6EB6EC-8D0D-4716-81D6-DCDA0285ECB0}" type="presOf" srcId="{4C606C36-25F0-426F-BE31-26364079AAA3}" destId="{6208FF5F-6A98-431F-BDD1-637FE62D1016}" srcOrd="0" destOrd="0" presId="urn:microsoft.com/office/officeart/2005/8/layout/vList2"/>
    <dgm:cxn modelId="{A8674035-2F45-4498-860B-401D9CFEA5F0}" srcId="{86B847BF-33C6-44CF-9837-BE5CF65A80AF}" destId="{209A3B94-24A8-48A5-99CE-5DE74EE90B01}" srcOrd="0" destOrd="0" parTransId="{1AB61960-504A-492E-BBDC-DCABD9ECEF5F}" sibTransId="{A59AC297-FA06-4D9F-BEEB-7929A86DEEA4}"/>
    <dgm:cxn modelId="{E8239932-E9DB-476E-95DF-A8A2A234FA99}" srcId="{86B847BF-33C6-44CF-9837-BE5CF65A80AF}" destId="{A7321035-4685-4673-ACF7-CE2D22993129}" srcOrd="1" destOrd="0" parTransId="{CFDCF42A-0316-4274-A09D-48E6CB12B8D1}" sibTransId="{B0AE0AEC-4828-4293-A15C-0DD3880CCDB7}"/>
    <dgm:cxn modelId="{8F0AFFBA-AA9E-4F44-9619-94BCF7695D25}" srcId="{209A3B94-24A8-48A5-99CE-5DE74EE90B01}" destId="{40D99BF9-6252-419C-B651-686FBE393354}" srcOrd="0" destOrd="0" parTransId="{06B45B30-2009-4C30-8212-0CC4AA3EB7FE}" sibTransId="{4AD6EC7A-7F77-4C9E-9BC8-C48B62C65516}"/>
    <dgm:cxn modelId="{859014B7-2FAA-416E-958D-5BEBF54FCAA2}" type="presOf" srcId="{40D99BF9-6252-419C-B651-686FBE393354}" destId="{5C0E94F1-5D28-4408-B5C0-C348A5D41811}" srcOrd="0" destOrd="0" presId="urn:microsoft.com/office/officeart/2005/8/layout/vList2"/>
    <dgm:cxn modelId="{D888730A-BDF3-4AA6-91A7-69E9416CE2A8}" type="presOf" srcId="{209A3B94-24A8-48A5-99CE-5DE74EE90B01}" destId="{799749C4-FF77-4765-9518-AA5FD741D5A7}" srcOrd="0" destOrd="0" presId="urn:microsoft.com/office/officeart/2005/8/layout/vList2"/>
    <dgm:cxn modelId="{66E1CEC4-AF44-4816-A346-20E57F8D8453}" type="presParOf" srcId="{2918B6D2-B934-4BFA-A61E-92D45D06270F}" destId="{799749C4-FF77-4765-9518-AA5FD741D5A7}" srcOrd="0" destOrd="0" presId="urn:microsoft.com/office/officeart/2005/8/layout/vList2"/>
    <dgm:cxn modelId="{0597F32A-26CD-422C-B6EC-807FEF4C0991}" type="presParOf" srcId="{2918B6D2-B934-4BFA-A61E-92D45D06270F}" destId="{5C0E94F1-5D28-4408-B5C0-C348A5D41811}" srcOrd="1" destOrd="0" presId="urn:microsoft.com/office/officeart/2005/8/layout/vList2"/>
    <dgm:cxn modelId="{06296E9B-DEEF-419C-B453-1C51819CCEA5}" type="presParOf" srcId="{2918B6D2-B934-4BFA-A61E-92D45D06270F}" destId="{FCEE4C15-9DF8-4E12-B195-4C1DB457F775}" srcOrd="2" destOrd="0" presId="urn:microsoft.com/office/officeart/2005/8/layout/vList2"/>
    <dgm:cxn modelId="{B4D217FF-772D-42B3-B30E-D0EE2A245F99}" type="presParOf" srcId="{2918B6D2-B934-4BFA-A61E-92D45D06270F}" destId="{6208FF5F-6A98-431F-BDD1-637FE62D101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1572A4-75B4-4FB5-80B3-888C49B468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D26E6B-706D-44A4-A75B-59D89E894CA3}">
      <dgm:prSet phldrT="[Текст]" custT="1"/>
      <dgm:spPr/>
      <dgm:t>
        <a:bodyPr/>
        <a:lstStyle/>
        <a:p>
          <a:r>
            <a:rPr lang="ru-RU" sz="4400" dirty="0" smtClean="0"/>
            <a:t>Пакет документов</a:t>
          </a:r>
          <a:endParaRPr lang="ru-RU" sz="4400" dirty="0"/>
        </a:p>
      </dgm:t>
    </dgm:pt>
    <dgm:pt modelId="{43A55101-7F31-47DC-8225-647CC7207C5F}" type="parTrans" cxnId="{96AEA794-5517-4B80-971C-17D30F990548}">
      <dgm:prSet/>
      <dgm:spPr/>
      <dgm:t>
        <a:bodyPr/>
        <a:lstStyle/>
        <a:p>
          <a:endParaRPr lang="ru-RU"/>
        </a:p>
      </dgm:t>
    </dgm:pt>
    <dgm:pt modelId="{BDBD9281-B42D-4CCF-9BDC-90C475A5E421}" type="sibTrans" cxnId="{96AEA794-5517-4B80-971C-17D30F990548}">
      <dgm:prSet/>
      <dgm:spPr/>
      <dgm:t>
        <a:bodyPr/>
        <a:lstStyle/>
        <a:p>
          <a:endParaRPr lang="ru-RU"/>
        </a:p>
      </dgm:t>
    </dgm:pt>
    <dgm:pt modelId="{CDA42528-8799-4161-8733-66BDE769FE2D}">
      <dgm:prSet phldrT="[Текст]" custT="1"/>
      <dgm:spPr/>
      <dgm:t>
        <a:bodyPr/>
        <a:lstStyle/>
        <a:p>
          <a:r>
            <a:rPr lang="ru-RU" sz="2200" dirty="0" smtClean="0"/>
            <a:t>Заявление,</a:t>
          </a:r>
          <a:endParaRPr lang="ru-RU" sz="2200" dirty="0"/>
        </a:p>
      </dgm:t>
    </dgm:pt>
    <dgm:pt modelId="{BC3C0BE7-137F-4693-B794-94E00EBE3FB0}" type="parTrans" cxnId="{52D28354-2D3C-4E4A-B39E-6D82C6625723}">
      <dgm:prSet/>
      <dgm:spPr/>
      <dgm:t>
        <a:bodyPr/>
        <a:lstStyle/>
        <a:p>
          <a:endParaRPr lang="ru-RU"/>
        </a:p>
      </dgm:t>
    </dgm:pt>
    <dgm:pt modelId="{7B889E65-8530-4ADC-BFF2-E2BB2BF26E06}" type="sibTrans" cxnId="{52D28354-2D3C-4E4A-B39E-6D82C6625723}">
      <dgm:prSet/>
      <dgm:spPr/>
      <dgm:t>
        <a:bodyPr/>
        <a:lstStyle/>
        <a:p>
          <a:endParaRPr lang="ru-RU"/>
        </a:p>
      </dgm:t>
    </dgm:pt>
    <dgm:pt modelId="{3DAD8460-1621-40DC-B88B-60A02C0D05FA}">
      <dgm:prSet phldrT="[Текст]" custT="1"/>
      <dgm:spPr/>
      <dgm:t>
        <a:bodyPr/>
        <a:lstStyle/>
        <a:p>
          <a:r>
            <a:rPr lang="ru-RU" sz="2200" dirty="0" smtClean="0"/>
            <a:t>Паспорт,</a:t>
          </a:r>
          <a:endParaRPr lang="ru-RU" sz="2200" dirty="0"/>
        </a:p>
      </dgm:t>
    </dgm:pt>
    <dgm:pt modelId="{5F34C770-CF5C-4FFF-9BC0-30339903BE8D}" type="parTrans" cxnId="{8C3A3A69-CE6E-4C5F-BCB6-1DF6B88779FA}">
      <dgm:prSet/>
      <dgm:spPr/>
      <dgm:t>
        <a:bodyPr/>
        <a:lstStyle/>
        <a:p>
          <a:endParaRPr lang="ru-RU"/>
        </a:p>
      </dgm:t>
    </dgm:pt>
    <dgm:pt modelId="{1484E985-D7E3-4F40-884B-7E5936BC4F66}" type="sibTrans" cxnId="{8C3A3A69-CE6E-4C5F-BCB6-1DF6B88779FA}">
      <dgm:prSet/>
      <dgm:spPr/>
      <dgm:t>
        <a:bodyPr/>
        <a:lstStyle/>
        <a:p>
          <a:endParaRPr lang="ru-RU"/>
        </a:p>
      </dgm:t>
    </dgm:pt>
    <dgm:pt modelId="{E763C7D2-D2F9-4BE7-8234-7C0FA3F76BFC}">
      <dgm:prSet phldrT="[Текст]" custT="1"/>
      <dgm:spPr/>
      <dgm:t>
        <a:bodyPr/>
        <a:lstStyle/>
        <a:p>
          <a:r>
            <a:rPr lang="ru-RU" sz="2200" dirty="0" smtClean="0"/>
            <a:t>Копия разрешения на строительство / документы на земельный участок (для строительства),</a:t>
          </a:r>
          <a:endParaRPr lang="ru-RU" sz="2200" dirty="0"/>
        </a:p>
      </dgm:t>
    </dgm:pt>
    <dgm:pt modelId="{A89D4CB4-D12E-47CE-98F1-CC666254F45F}" type="parTrans" cxnId="{784C326F-1116-4F58-B585-E580B18C5636}">
      <dgm:prSet/>
      <dgm:spPr/>
      <dgm:t>
        <a:bodyPr/>
        <a:lstStyle/>
        <a:p>
          <a:endParaRPr lang="ru-RU"/>
        </a:p>
      </dgm:t>
    </dgm:pt>
    <dgm:pt modelId="{711DEE52-9C6F-4A35-84E0-48A5B850046F}" type="sibTrans" cxnId="{784C326F-1116-4F58-B585-E580B18C5636}">
      <dgm:prSet/>
      <dgm:spPr/>
      <dgm:t>
        <a:bodyPr/>
        <a:lstStyle/>
        <a:p>
          <a:endParaRPr lang="ru-RU"/>
        </a:p>
      </dgm:t>
    </dgm:pt>
    <dgm:pt modelId="{98C0AC86-3B4B-4695-8A7F-8B475686340E}">
      <dgm:prSet phldrT="[Текст]" custT="1"/>
      <dgm:spPr/>
      <dgm:t>
        <a:bodyPr/>
        <a:lstStyle/>
        <a:p>
          <a:r>
            <a:rPr lang="ru-RU" sz="2200" dirty="0" smtClean="0"/>
            <a:t>Документы на недвижимость (выписка из ЕГРН – по </a:t>
          </a:r>
          <a:r>
            <a:rPr lang="ru-RU" sz="2200" dirty="0" err="1" smtClean="0"/>
            <a:t>соцнайму</a:t>
          </a:r>
          <a:r>
            <a:rPr lang="ru-RU" sz="2200" dirty="0" smtClean="0"/>
            <a:t>, кадастровый учет/технический учет или инвентаризация на объект (для ремонта и отопления),</a:t>
          </a:r>
          <a:endParaRPr lang="ru-RU" sz="2200" dirty="0"/>
        </a:p>
      </dgm:t>
    </dgm:pt>
    <dgm:pt modelId="{CC02428A-763C-4079-A642-20E1CA441C4D}" type="parTrans" cxnId="{96C568C7-D2A2-4541-9C50-88AC08532DDB}">
      <dgm:prSet/>
      <dgm:spPr/>
      <dgm:t>
        <a:bodyPr/>
        <a:lstStyle/>
        <a:p>
          <a:endParaRPr lang="ru-RU"/>
        </a:p>
      </dgm:t>
    </dgm:pt>
    <dgm:pt modelId="{FFAB3553-044F-44A2-8FC6-94D0D4E960EE}" type="sibTrans" cxnId="{96C568C7-D2A2-4541-9C50-88AC08532DDB}">
      <dgm:prSet/>
      <dgm:spPr/>
      <dgm:t>
        <a:bodyPr/>
        <a:lstStyle/>
        <a:p>
          <a:endParaRPr lang="ru-RU"/>
        </a:p>
      </dgm:t>
    </dgm:pt>
    <dgm:pt modelId="{A4C58F35-631A-449A-9667-CDA1D94ACB86}">
      <dgm:prSet phldrT="[Текст]" custT="1"/>
      <dgm:spPr/>
      <dgm:t>
        <a:bodyPr/>
        <a:lstStyle/>
        <a:p>
          <a:r>
            <a:rPr lang="ru-RU" sz="2200" dirty="0" smtClean="0"/>
            <a:t>Справка о пожаре (утеря имущества от пожара),</a:t>
          </a:r>
          <a:endParaRPr lang="ru-RU" sz="2200" dirty="0"/>
        </a:p>
      </dgm:t>
    </dgm:pt>
    <dgm:pt modelId="{BD623D71-A2E2-4106-9272-B4EE0820DF23}" type="parTrans" cxnId="{D9EE0558-6AF0-463E-BA49-3B929A32B13A}">
      <dgm:prSet/>
      <dgm:spPr/>
      <dgm:t>
        <a:bodyPr/>
        <a:lstStyle/>
        <a:p>
          <a:endParaRPr lang="ru-RU"/>
        </a:p>
      </dgm:t>
    </dgm:pt>
    <dgm:pt modelId="{B6B9FF43-415E-4242-B266-65CB48862F08}" type="sibTrans" cxnId="{D9EE0558-6AF0-463E-BA49-3B929A32B13A}">
      <dgm:prSet/>
      <dgm:spPr/>
      <dgm:t>
        <a:bodyPr/>
        <a:lstStyle/>
        <a:p>
          <a:endParaRPr lang="ru-RU"/>
        </a:p>
      </dgm:t>
    </dgm:pt>
    <dgm:pt modelId="{99117198-7599-492B-88B3-113B9DE53DF2}">
      <dgm:prSet phldrT="[Текст]" custT="1"/>
      <dgm:spPr/>
      <dgm:t>
        <a:bodyPr/>
        <a:lstStyle/>
        <a:p>
          <a:r>
            <a:rPr lang="ru-RU" sz="2200" dirty="0" smtClean="0"/>
            <a:t>Справка из полиции (утеря имущества от преступления).</a:t>
          </a:r>
          <a:endParaRPr lang="ru-RU" sz="2200" dirty="0"/>
        </a:p>
      </dgm:t>
    </dgm:pt>
    <dgm:pt modelId="{E6243427-33F4-47BC-B4BD-6495D30D71FA}" type="parTrans" cxnId="{14398FEE-737F-44A3-808D-6BF0FF8FB719}">
      <dgm:prSet/>
      <dgm:spPr/>
      <dgm:t>
        <a:bodyPr/>
        <a:lstStyle/>
        <a:p>
          <a:endParaRPr lang="ru-RU"/>
        </a:p>
      </dgm:t>
    </dgm:pt>
    <dgm:pt modelId="{6C6EEA9F-B03E-40A4-A6D9-AD0DB56EF496}" type="sibTrans" cxnId="{14398FEE-737F-44A3-808D-6BF0FF8FB719}">
      <dgm:prSet/>
      <dgm:spPr/>
      <dgm:t>
        <a:bodyPr/>
        <a:lstStyle/>
        <a:p>
          <a:endParaRPr lang="ru-RU"/>
        </a:p>
      </dgm:t>
    </dgm:pt>
    <dgm:pt modelId="{9AC2038A-F13C-46ED-A8B1-B0FE6B8F492C}">
      <dgm:prSet phldrT="[Текст]" custT="1"/>
      <dgm:spPr/>
      <dgm:t>
        <a:bodyPr/>
        <a:lstStyle/>
        <a:p>
          <a:r>
            <a:rPr lang="ru-RU" sz="2200" dirty="0" smtClean="0"/>
            <a:t>Справка о стихийном бедствии (утеря имущества от стихийного бедствия),</a:t>
          </a:r>
          <a:endParaRPr lang="ru-RU" sz="2200" dirty="0"/>
        </a:p>
      </dgm:t>
    </dgm:pt>
    <dgm:pt modelId="{3CAC0277-0E9A-40B3-B161-71E573D4A553}" type="parTrans" cxnId="{F5E75046-0C3D-4880-9662-EEF5732D9235}">
      <dgm:prSet/>
      <dgm:spPr/>
      <dgm:t>
        <a:bodyPr/>
        <a:lstStyle/>
        <a:p>
          <a:endParaRPr lang="ru-RU"/>
        </a:p>
      </dgm:t>
    </dgm:pt>
    <dgm:pt modelId="{82176314-36EF-4801-8188-3FF7706B5BEE}" type="sibTrans" cxnId="{F5E75046-0C3D-4880-9662-EEF5732D9235}">
      <dgm:prSet/>
      <dgm:spPr/>
      <dgm:t>
        <a:bodyPr/>
        <a:lstStyle/>
        <a:p>
          <a:endParaRPr lang="ru-RU"/>
        </a:p>
      </dgm:t>
    </dgm:pt>
    <dgm:pt modelId="{399F24C8-091E-4901-8A1F-DFF827D6B2B4}" type="pres">
      <dgm:prSet presAssocID="{5E1572A4-75B4-4FB5-80B3-888C49B4682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BDDA46-F7A7-4866-8E13-7EA86637967A}" type="pres">
      <dgm:prSet presAssocID="{9AD26E6B-706D-44A4-A75B-59D89E894CA3}" presName="parentText" presStyleLbl="node1" presStyleIdx="0" presStyleCnt="1" custScaleY="73323" custLinFactNeighborX="373" custLinFactNeighborY="-56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7093D6-2BB0-47E8-A007-96CC4BDD6732}" type="pres">
      <dgm:prSet presAssocID="{9AD26E6B-706D-44A4-A75B-59D89E894CA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3A3A69-CE6E-4C5F-BCB6-1DF6B88779FA}" srcId="{9AD26E6B-706D-44A4-A75B-59D89E894CA3}" destId="{3DAD8460-1621-40DC-B88B-60A02C0D05FA}" srcOrd="1" destOrd="0" parTransId="{5F34C770-CF5C-4FFF-9BC0-30339903BE8D}" sibTransId="{1484E985-D7E3-4F40-884B-7E5936BC4F66}"/>
    <dgm:cxn modelId="{69198A03-D79F-4EE5-97FA-D399BA28FEDA}" type="presOf" srcId="{3DAD8460-1621-40DC-B88B-60A02C0D05FA}" destId="{737093D6-2BB0-47E8-A007-96CC4BDD6732}" srcOrd="0" destOrd="1" presId="urn:microsoft.com/office/officeart/2005/8/layout/vList2"/>
    <dgm:cxn modelId="{52D28354-2D3C-4E4A-B39E-6D82C6625723}" srcId="{9AD26E6B-706D-44A4-A75B-59D89E894CA3}" destId="{CDA42528-8799-4161-8733-66BDE769FE2D}" srcOrd="0" destOrd="0" parTransId="{BC3C0BE7-137F-4693-B794-94E00EBE3FB0}" sibTransId="{7B889E65-8530-4ADC-BFF2-E2BB2BF26E06}"/>
    <dgm:cxn modelId="{829470A3-23F1-486E-91B3-0A31582FA669}" type="presOf" srcId="{A4C58F35-631A-449A-9667-CDA1D94ACB86}" destId="{737093D6-2BB0-47E8-A007-96CC4BDD6732}" srcOrd="0" destOrd="4" presId="urn:microsoft.com/office/officeart/2005/8/layout/vList2"/>
    <dgm:cxn modelId="{C2B6C862-DC1E-4762-94C1-B1CF61C275F7}" type="presOf" srcId="{99117198-7599-492B-88B3-113B9DE53DF2}" destId="{737093D6-2BB0-47E8-A007-96CC4BDD6732}" srcOrd="0" destOrd="6" presId="urn:microsoft.com/office/officeart/2005/8/layout/vList2"/>
    <dgm:cxn modelId="{6BA316BA-9F4A-42AD-A1AB-D463237B4D06}" type="presOf" srcId="{98C0AC86-3B4B-4695-8A7F-8B475686340E}" destId="{737093D6-2BB0-47E8-A007-96CC4BDD6732}" srcOrd="0" destOrd="3" presId="urn:microsoft.com/office/officeart/2005/8/layout/vList2"/>
    <dgm:cxn modelId="{D9EE0558-6AF0-463E-BA49-3B929A32B13A}" srcId="{9AD26E6B-706D-44A4-A75B-59D89E894CA3}" destId="{A4C58F35-631A-449A-9667-CDA1D94ACB86}" srcOrd="4" destOrd="0" parTransId="{BD623D71-A2E2-4106-9272-B4EE0820DF23}" sibTransId="{B6B9FF43-415E-4242-B266-65CB48862F08}"/>
    <dgm:cxn modelId="{96C568C7-D2A2-4541-9C50-88AC08532DDB}" srcId="{9AD26E6B-706D-44A4-A75B-59D89E894CA3}" destId="{98C0AC86-3B4B-4695-8A7F-8B475686340E}" srcOrd="3" destOrd="0" parTransId="{CC02428A-763C-4079-A642-20E1CA441C4D}" sibTransId="{FFAB3553-044F-44A2-8FC6-94D0D4E960EE}"/>
    <dgm:cxn modelId="{96AEA794-5517-4B80-971C-17D30F990548}" srcId="{5E1572A4-75B4-4FB5-80B3-888C49B46822}" destId="{9AD26E6B-706D-44A4-A75B-59D89E894CA3}" srcOrd="0" destOrd="0" parTransId="{43A55101-7F31-47DC-8225-647CC7207C5F}" sibTransId="{BDBD9281-B42D-4CCF-9BDC-90C475A5E421}"/>
    <dgm:cxn modelId="{F5E75046-0C3D-4880-9662-EEF5732D9235}" srcId="{9AD26E6B-706D-44A4-A75B-59D89E894CA3}" destId="{9AC2038A-F13C-46ED-A8B1-B0FE6B8F492C}" srcOrd="5" destOrd="0" parTransId="{3CAC0277-0E9A-40B3-B161-71E573D4A553}" sibTransId="{82176314-36EF-4801-8188-3FF7706B5BEE}"/>
    <dgm:cxn modelId="{B8FE0CC7-6FDD-4C92-AD8B-3FEF5296FF5F}" type="presOf" srcId="{5E1572A4-75B4-4FB5-80B3-888C49B46822}" destId="{399F24C8-091E-4901-8A1F-DFF827D6B2B4}" srcOrd="0" destOrd="0" presId="urn:microsoft.com/office/officeart/2005/8/layout/vList2"/>
    <dgm:cxn modelId="{6BDBA28F-E0BD-4089-9256-875F5F9CD608}" type="presOf" srcId="{E763C7D2-D2F9-4BE7-8234-7C0FA3F76BFC}" destId="{737093D6-2BB0-47E8-A007-96CC4BDD6732}" srcOrd="0" destOrd="2" presId="urn:microsoft.com/office/officeart/2005/8/layout/vList2"/>
    <dgm:cxn modelId="{D8711420-535F-4E94-AB19-8B7BC27A5E98}" type="presOf" srcId="{CDA42528-8799-4161-8733-66BDE769FE2D}" destId="{737093D6-2BB0-47E8-A007-96CC4BDD6732}" srcOrd="0" destOrd="0" presId="urn:microsoft.com/office/officeart/2005/8/layout/vList2"/>
    <dgm:cxn modelId="{14398FEE-737F-44A3-808D-6BF0FF8FB719}" srcId="{9AD26E6B-706D-44A4-A75B-59D89E894CA3}" destId="{99117198-7599-492B-88B3-113B9DE53DF2}" srcOrd="6" destOrd="0" parTransId="{E6243427-33F4-47BC-B4BD-6495D30D71FA}" sibTransId="{6C6EEA9F-B03E-40A4-A6D9-AD0DB56EF496}"/>
    <dgm:cxn modelId="{9C119B41-E5D5-4508-AA72-F86E97F742B7}" type="presOf" srcId="{9AC2038A-F13C-46ED-A8B1-B0FE6B8F492C}" destId="{737093D6-2BB0-47E8-A007-96CC4BDD6732}" srcOrd="0" destOrd="5" presId="urn:microsoft.com/office/officeart/2005/8/layout/vList2"/>
    <dgm:cxn modelId="{593B1C6B-2BCD-4862-8D68-5C52E98AE142}" type="presOf" srcId="{9AD26E6B-706D-44A4-A75B-59D89E894CA3}" destId="{91BDDA46-F7A7-4866-8E13-7EA86637967A}" srcOrd="0" destOrd="0" presId="urn:microsoft.com/office/officeart/2005/8/layout/vList2"/>
    <dgm:cxn modelId="{784C326F-1116-4F58-B585-E580B18C5636}" srcId="{9AD26E6B-706D-44A4-A75B-59D89E894CA3}" destId="{E763C7D2-D2F9-4BE7-8234-7C0FA3F76BFC}" srcOrd="2" destOrd="0" parTransId="{A89D4CB4-D12E-47CE-98F1-CC666254F45F}" sibTransId="{711DEE52-9C6F-4A35-84E0-48A5B850046F}"/>
    <dgm:cxn modelId="{43C7BBE0-1009-4F90-8F02-9A06D0117935}" type="presParOf" srcId="{399F24C8-091E-4901-8A1F-DFF827D6B2B4}" destId="{91BDDA46-F7A7-4866-8E13-7EA86637967A}" srcOrd="0" destOrd="0" presId="urn:microsoft.com/office/officeart/2005/8/layout/vList2"/>
    <dgm:cxn modelId="{6BD5B883-22C7-4D33-8CCE-D1FD76F36FD2}" type="presParOf" srcId="{399F24C8-091E-4901-8A1F-DFF827D6B2B4}" destId="{737093D6-2BB0-47E8-A007-96CC4BDD673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1572A4-75B4-4FB5-80B3-888C49B468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D26E6B-706D-44A4-A75B-59D89E894CA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dirty="0" smtClean="0"/>
            <a:t>Обращаться в </a:t>
          </a:r>
          <a:r>
            <a:rPr lang="ru-RU" sz="2400" dirty="0" err="1" smtClean="0"/>
            <a:t>Депнедра</a:t>
          </a:r>
          <a:r>
            <a:rPr lang="ru-RU" sz="2400" dirty="0" smtClean="0"/>
            <a:t> Югры и лесничества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400" dirty="0" smtClean="0"/>
            <a:t>(контакты на официальном сайте)</a:t>
          </a:r>
          <a:endParaRPr lang="ru-RU" sz="2400" dirty="0"/>
        </a:p>
      </dgm:t>
    </dgm:pt>
    <dgm:pt modelId="{43A55101-7F31-47DC-8225-647CC7207C5F}" type="parTrans" cxnId="{96AEA794-5517-4B80-971C-17D30F990548}">
      <dgm:prSet/>
      <dgm:spPr/>
      <dgm:t>
        <a:bodyPr/>
        <a:lstStyle/>
        <a:p>
          <a:endParaRPr lang="ru-RU"/>
        </a:p>
      </dgm:t>
    </dgm:pt>
    <dgm:pt modelId="{BDBD9281-B42D-4CCF-9BDC-90C475A5E421}" type="sibTrans" cxnId="{96AEA794-5517-4B80-971C-17D30F990548}">
      <dgm:prSet/>
      <dgm:spPr/>
      <dgm:t>
        <a:bodyPr/>
        <a:lstStyle/>
        <a:p>
          <a:endParaRPr lang="ru-RU"/>
        </a:p>
      </dgm:t>
    </dgm:pt>
    <dgm:pt modelId="{CDA42528-8799-4161-8733-66BDE769FE2D}">
      <dgm:prSet phldrT="[Текст]" custT="1"/>
      <dgm:spPr/>
      <dgm:t>
        <a:bodyPr/>
        <a:lstStyle/>
        <a:p>
          <a:r>
            <a:rPr lang="ru-RU" sz="2200" dirty="0" smtClean="0"/>
            <a:t>Договор купли-продажи лесных насаждений заключается сроком на 1 год</a:t>
          </a:r>
          <a:endParaRPr lang="ru-RU" sz="2200" dirty="0"/>
        </a:p>
      </dgm:t>
    </dgm:pt>
    <dgm:pt modelId="{BC3C0BE7-137F-4693-B794-94E00EBE3FB0}" type="parTrans" cxnId="{52D28354-2D3C-4E4A-B39E-6D82C6625723}">
      <dgm:prSet/>
      <dgm:spPr/>
      <dgm:t>
        <a:bodyPr/>
        <a:lstStyle/>
        <a:p>
          <a:endParaRPr lang="ru-RU"/>
        </a:p>
      </dgm:t>
    </dgm:pt>
    <dgm:pt modelId="{7B889E65-8530-4ADC-BFF2-E2BB2BF26E06}" type="sibTrans" cxnId="{52D28354-2D3C-4E4A-B39E-6D82C6625723}">
      <dgm:prSet/>
      <dgm:spPr/>
      <dgm:t>
        <a:bodyPr/>
        <a:lstStyle/>
        <a:p>
          <a:endParaRPr lang="ru-RU"/>
        </a:p>
      </dgm:t>
    </dgm:pt>
    <dgm:pt modelId="{399F24C8-091E-4901-8A1F-DFF827D6B2B4}" type="pres">
      <dgm:prSet presAssocID="{5E1572A4-75B4-4FB5-80B3-888C49B4682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BDDA46-F7A7-4866-8E13-7EA86637967A}" type="pres">
      <dgm:prSet presAssocID="{9AD26E6B-706D-44A4-A75B-59D89E894CA3}" presName="parentText" presStyleLbl="node1" presStyleIdx="0" presStyleCnt="1" custScaleY="685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7093D6-2BB0-47E8-A007-96CC4BDD6732}" type="pres">
      <dgm:prSet presAssocID="{9AD26E6B-706D-44A4-A75B-59D89E894CA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50032A-E0FD-4477-B2B2-8EDC16D2FFF3}" type="presOf" srcId="{CDA42528-8799-4161-8733-66BDE769FE2D}" destId="{737093D6-2BB0-47E8-A007-96CC4BDD6732}" srcOrd="0" destOrd="0" presId="urn:microsoft.com/office/officeart/2005/8/layout/vList2"/>
    <dgm:cxn modelId="{EDBBB55B-086B-4441-954C-7FC0C2D1FB16}" type="presOf" srcId="{9AD26E6B-706D-44A4-A75B-59D89E894CA3}" destId="{91BDDA46-F7A7-4866-8E13-7EA86637967A}" srcOrd="0" destOrd="0" presId="urn:microsoft.com/office/officeart/2005/8/layout/vList2"/>
    <dgm:cxn modelId="{52D28354-2D3C-4E4A-B39E-6D82C6625723}" srcId="{9AD26E6B-706D-44A4-A75B-59D89E894CA3}" destId="{CDA42528-8799-4161-8733-66BDE769FE2D}" srcOrd="0" destOrd="0" parTransId="{BC3C0BE7-137F-4693-B794-94E00EBE3FB0}" sibTransId="{7B889E65-8530-4ADC-BFF2-E2BB2BF26E06}"/>
    <dgm:cxn modelId="{96AEA794-5517-4B80-971C-17D30F990548}" srcId="{5E1572A4-75B4-4FB5-80B3-888C49B46822}" destId="{9AD26E6B-706D-44A4-A75B-59D89E894CA3}" srcOrd="0" destOrd="0" parTransId="{43A55101-7F31-47DC-8225-647CC7207C5F}" sibTransId="{BDBD9281-B42D-4CCF-9BDC-90C475A5E421}"/>
    <dgm:cxn modelId="{DB5CEF27-F820-4A9E-B131-9A2920564F09}" type="presOf" srcId="{5E1572A4-75B4-4FB5-80B3-888C49B46822}" destId="{399F24C8-091E-4901-8A1F-DFF827D6B2B4}" srcOrd="0" destOrd="0" presId="urn:microsoft.com/office/officeart/2005/8/layout/vList2"/>
    <dgm:cxn modelId="{376F36F0-DF4C-4930-847C-B8AAB1A920FF}" type="presParOf" srcId="{399F24C8-091E-4901-8A1F-DFF827D6B2B4}" destId="{91BDDA46-F7A7-4866-8E13-7EA86637967A}" srcOrd="0" destOrd="0" presId="urn:microsoft.com/office/officeart/2005/8/layout/vList2"/>
    <dgm:cxn modelId="{4F717D39-E3DD-4147-BCE2-4521C0CAA7D1}" type="presParOf" srcId="{399F24C8-091E-4901-8A1F-DFF827D6B2B4}" destId="{737093D6-2BB0-47E8-A007-96CC4BDD673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C59CBF-D7F9-4BDC-98F2-0E7DB8A20F3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D0EA9D-BE47-4B0A-8122-6570F22D071A}">
      <dgm:prSet phldrT="[Текст]" custT="1"/>
      <dgm:spPr/>
      <dgm:t>
        <a:bodyPr/>
        <a:lstStyle/>
        <a:p>
          <a:r>
            <a:rPr lang="ru-RU" sz="2400" dirty="0" smtClean="0"/>
            <a:t>Вывозить древесину до ее учёта лесничим</a:t>
          </a:r>
          <a:endParaRPr lang="ru-RU" sz="2400" dirty="0"/>
        </a:p>
      </dgm:t>
    </dgm:pt>
    <dgm:pt modelId="{5822C9AE-164A-46FC-941B-864DDDE3A903}" type="parTrans" cxnId="{A1BEACBC-69EE-49C2-87AE-54140DD22D2B}">
      <dgm:prSet/>
      <dgm:spPr/>
      <dgm:t>
        <a:bodyPr/>
        <a:lstStyle/>
        <a:p>
          <a:endParaRPr lang="ru-RU"/>
        </a:p>
      </dgm:t>
    </dgm:pt>
    <dgm:pt modelId="{8C8B275E-3617-4081-B4E8-9E53FF55B45E}" type="sibTrans" cxnId="{A1BEACBC-69EE-49C2-87AE-54140DD22D2B}">
      <dgm:prSet/>
      <dgm:spPr/>
      <dgm:t>
        <a:bodyPr/>
        <a:lstStyle/>
        <a:p>
          <a:endParaRPr lang="ru-RU"/>
        </a:p>
      </dgm:t>
    </dgm:pt>
    <dgm:pt modelId="{FA3653A4-F5C1-4118-8FBE-7F11FD068F0E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Нарушение порядка рубки лесных насаждений</a:t>
          </a:r>
          <a:endParaRPr lang="ru-RU" dirty="0">
            <a:solidFill>
              <a:schemeClr val="bg1"/>
            </a:solidFill>
          </a:endParaRPr>
        </a:p>
      </dgm:t>
    </dgm:pt>
    <dgm:pt modelId="{3F816C84-2F47-4ABD-83E2-D1110620762C}" type="parTrans" cxnId="{8BDF14A4-4233-4C9B-8EF9-B7566B792F2D}">
      <dgm:prSet/>
      <dgm:spPr/>
      <dgm:t>
        <a:bodyPr/>
        <a:lstStyle/>
        <a:p>
          <a:endParaRPr lang="ru-RU"/>
        </a:p>
      </dgm:t>
    </dgm:pt>
    <dgm:pt modelId="{111C57CC-D872-417A-87C2-C539BB6E92A2}" type="sibTrans" cxnId="{8BDF14A4-4233-4C9B-8EF9-B7566B792F2D}">
      <dgm:prSet/>
      <dgm:spPr/>
      <dgm:t>
        <a:bodyPr/>
        <a:lstStyle/>
        <a:p>
          <a:endParaRPr lang="ru-RU"/>
        </a:p>
      </dgm:t>
    </dgm:pt>
    <dgm:pt modelId="{21A20095-8E90-4E1B-85F0-1964A2ABBFAD}" type="pres">
      <dgm:prSet presAssocID="{93C59CBF-D7F9-4BDC-98F2-0E7DB8A20F32}" presName="Name0" presStyleCnt="0">
        <dgm:presLayoutVars>
          <dgm:dir/>
          <dgm:resizeHandles val="exact"/>
        </dgm:presLayoutVars>
      </dgm:prSet>
      <dgm:spPr/>
    </dgm:pt>
    <dgm:pt modelId="{A67EE77E-8660-4EFD-9435-B62A097B0691}" type="pres">
      <dgm:prSet presAssocID="{59D0EA9D-BE47-4B0A-8122-6570F22D071A}" presName="parTxOnly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DC7F22-29DE-4CED-833E-3F72412D31F2}" type="pres">
      <dgm:prSet presAssocID="{8C8B275E-3617-4081-B4E8-9E53FF55B45E}" presName="parSpace" presStyleCnt="0"/>
      <dgm:spPr/>
    </dgm:pt>
    <dgm:pt modelId="{F4A72607-F6AE-4E5E-BFF5-DAAB3D5A8586}" type="pres">
      <dgm:prSet presAssocID="{FA3653A4-F5C1-4118-8FBE-7F11FD068F0E}" presName="parTxOnly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CA36D7-904D-4367-B18A-22769776DD09}" type="presOf" srcId="{93C59CBF-D7F9-4BDC-98F2-0E7DB8A20F32}" destId="{21A20095-8E90-4E1B-85F0-1964A2ABBFAD}" srcOrd="0" destOrd="0" presId="urn:microsoft.com/office/officeart/2005/8/layout/hChevron3"/>
    <dgm:cxn modelId="{6DBC9DB7-E27F-4BC1-95AF-A79012550C06}" type="presOf" srcId="{FA3653A4-F5C1-4118-8FBE-7F11FD068F0E}" destId="{F4A72607-F6AE-4E5E-BFF5-DAAB3D5A8586}" srcOrd="0" destOrd="0" presId="urn:microsoft.com/office/officeart/2005/8/layout/hChevron3"/>
    <dgm:cxn modelId="{C227B61F-1588-4BF8-86CA-9426CDDCA32E}" type="presOf" srcId="{59D0EA9D-BE47-4B0A-8122-6570F22D071A}" destId="{A67EE77E-8660-4EFD-9435-B62A097B0691}" srcOrd="0" destOrd="0" presId="urn:microsoft.com/office/officeart/2005/8/layout/hChevron3"/>
    <dgm:cxn modelId="{8BDF14A4-4233-4C9B-8EF9-B7566B792F2D}" srcId="{93C59CBF-D7F9-4BDC-98F2-0E7DB8A20F32}" destId="{FA3653A4-F5C1-4118-8FBE-7F11FD068F0E}" srcOrd="1" destOrd="0" parTransId="{3F816C84-2F47-4ABD-83E2-D1110620762C}" sibTransId="{111C57CC-D872-417A-87C2-C539BB6E92A2}"/>
    <dgm:cxn modelId="{A1BEACBC-69EE-49C2-87AE-54140DD22D2B}" srcId="{93C59CBF-D7F9-4BDC-98F2-0E7DB8A20F32}" destId="{59D0EA9D-BE47-4B0A-8122-6570F22D071A}" srcOrd="0" destOrd="0" parTransId="{5822C9AE-164A-46FC-941B-864DDDE3A903}" sibTransId="{8C8B275E-3617-4081-B4E8-9E53FF55B45E}"/>
    <dgm:cxn modelId="{E9350434-1D95-480A-802E-A305B30D8528}" type="presParOf" srcId="{21A20095-8E90-4E1B-85F0-1964A2ABBFAD}" destId="{A67EE77E-8660-4EFD-9435-B62A097B0691}" srcOrd="0" destOrd="0" presId="urn:microsoft.com/office/officeart/2005/8/layout/hChevron3"/>
    <dgm:cxn modelId="{FFBC64B1-3A46-4681-BABD-B0793EEA779A}" type="presParOf" srcId="{21A20095-8E90-4E1B-85F0-1964A2ABBFAD}" destId="{BFDC7F22-29DE-4CED-833E-3F72412D31F2}" srcOrd="1" destOrd="0" presId="urn:microsoft.com/office/officeart/2005/8/layout/hChevron3"/>
    <dgm:cxn modelId="{57BCD34E-4AE0-46E2-97A8-D91969740BEC}" type="presParOf" srcId="{21A20095-8E90-4E1B-85F0-1964A2ABBFAD}" destId="{F4A72607-F6AE-4E5E-BFF5-DAAB3D5A8586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C59CBF-D7F9-4BDC-98F2-0E7DB8A20F3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D0EA9D-BE47-4B0A-8122-6570F22D071A}">
      <dgm:prSet phldrT="[Текст]"/>
      <dgm:spPr/>
      <dgm:t>
        <a:bodyPr/>
        <a:lstStyle/>
        <a:p>
          <a:r>
            <a:rPr lang="ru-RU" dirty="0" smtClean="0"/>
            <a:t>Отчуждать древесину в пользу других лиц</a:t>
          </a:r>
          <a:endParaRPr lang="ru-RU" dirty="0"/>
        </a:p>
      </dgm:t>
    </dgm:pt>
    <dgm:pt modelId="{5822C9AE-164A-46FC-941B-864DDDE3A903}" type="parTrans" cxnId="{A1BEACBC-69EE-49C2-87AE-54140DD22D2B}">
      <dgm:prSet/>
      <dgm:spPr/>
      <dgm:t>
        <a:bodyPr/>
        <a:lstStyle/>
        <a:p>
          <a:endParaRPr lang="ru-RU"/>
        </a:p>
      </dgm:t>
    </dgm:pt>
    <dgm:pt modelId="{8C8B275E-3617-4081-B4E8-9E53FF55B45E}" type="sibTrans" cxnId="{A1BEACBC-69EE-49C2-87AE-54140DD22D2B}">
      <dgm:prSet/>
      <dgm:spPr/>
      <dgm:t>
        <a:bodyPr/>
        <a:lstStyle/>
        <a:p>
          <a:endParaRPr lang="ru-RU"/>
        </a:p>
      </dgm:t>
    </dgm:pt>
    <dgm:pt modelId="{FA3653A4-F5C1-4118-8FBE-7F11FD068F0E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Неустойка по договору, 10-кратная стоимость древесины</a:t>
          </a:r>
          <a:endParaRPr lang="ru-RU" dirty="0">
            <a:solidFill>
              <a:schemeClr val="bg1"/>
            </a:solidFill>
          </a:endParaRPr>
        </a:p>
      </dgm:t>
    </dgm:pt>
    <dgm:pt modelId="{3F816C84-2F47-4ABD-83E2-D1110620762C}" type="parTrans" cxnId="{8BDF14A4-4233-4C9B-8EF9-B7566B792F2D}">
      <dgm:prSet/>
      <dgm:spPr/>
      <dgm:t>
        <a:bodyPr/>
        <a:lstStyle/>
        <a:p>
          <a:endParaRPr lang="ru-RU"/>
        </a:p>
      </dgm:t>
    </dgm:pt>
    <dgm:pt modelId="{111C57CC-D872-417A-87C2-C539BB6E92A2}" type="sibTrans" cxnId="{8BDF14A4-4233-4C9B-8EF9-B7566B792F2D}">
      <dgm:prSet/>
      <dgm:spPr/>
      <dgm:t>
        <a:bodyPr/>
        <a:lstStyle/>
        <a:p>
          <a:endParaRPr lang="ru-RU"/>
        </a:p>
      </dgm:t>
    </dgm:pt>
    <dgm:pt modelId="{21A20095-8E90-4E1B-85F0-1964A2ABBFAD}" type="pres">
      <dgm:prSet presAssocID="{93C59CBF-D7F9-4BDC-98F2-0E7DB8A20F32}" presName="Name0" presStyleCnt="0">
        <dgm:presLayoutVars>
          <dgm:dir/>
          <dgm:resizeHandles val="exact"/>
        </dgm:presLayoutVars>
      </dgm:prSet>
      <dgm:spPr/>
    </dgm:pt>
    <dgm:pt modelId="{A67EE77E-8660-4EFD-9435-B62A097B0691}" type="pres">
      <dgm:prSet presAssocID="{59D0EA9D-BE47-4B0A-8122-6570F22D071A}" presName="parTxOnly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DC7F22-29DE-4CED-833E-3F72412D31F2}" type="pres">
      <dgm:prSet presAssocID="{8C8B275E-3617-4081-B4E8-9E53FF55B45E}" presName="parSpace" presStyleCnt="0"/>
      <dgm:spPr/>
    </dgm:pt>
    <dgm:pt modelId="{F4A72607-F6AE-4E5E-BFF5-DAAB3D5A8586}" type="pres">
      <dgm:prSet presAssocID="{FA3653A4-F5C1-4118-8FBE-7F11FD068F0E}" presName="parTxOnly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7786D8-14E7-4B8A-929B-4252AD5FEC88}" type="presOf" srcId="{59D0EA9D-BE47-4B0A-8122-6570F22D071A}" destId="{A67EE77E-8660-4EFD-9435-B62A097B0691}" srcOrd="0" destOrd="0" presId="urn:microsoft.com/office/officeart/2005/8/layout/hChevron3"/>
    <dgm:cxn modelId="{8BDF14A4-4233-4C9B-8EF9-B7566B792F2D}" srcId="{93C59CBF-D7F9-4BDC-98F2-0E7DB8A20F32}" destId="{FA3653A4-F5C1-4118-8FBE-7F11FD068F0E}" srcOrd="1" destOrd="0" parTransId="{3F816C84-2F47-4ABD-83E2-D1110620762C}" sibTransId="{111C57CC-D872-417A-87C2-C539BB6E92A2}"/>
    <dgm:cxn modelId="{A1BEACBC-69EE-49C2-87AE-54140DD22D2B}" srcId="{93C59CBF-D7F9-4BDC-98F2-0E7DB8A20F32}" destId="{59D0EA9D-BE47-4B0A-8122-6570F22D071A}" srcOrd="0" destOrd="0" parTransId="{5822C9AE-164A-46FC-941B-864DDDE3A903}" sibTransId="{8C8B275E-3617-4081-B4E8-9E53FF55B45E}"/>
    <dgm:cxn modelId="{631A8F78-9E03-427D-BA61-032019012161}" type="presOf" srcId="{93C59CBF-D7F9-4BDC-98F2-0E7DB8A20F32}" destId="{21A20095-8E90-4E1B-85F0-1964A2ABBFAD}" srcOrd="0" destOrd="0" presId="urn:microsoft.com/office/officeart/2005/8/layout/hChevron3"/>
    <dgm:cxn modelId="{2B640FEA-403B-4BA6-90D0-719BD3909446}" type="presOf" srcId="{FA3653A4-F5C1-4118-8FBE-7F11FD068F0E}" destId="{F4A72607-F6AE-4E5E-BFF5-DAAB3D5A8586}" srcOrd="0" destOrd="0" presId="urn:microsoft.com/office/officeart/2005/8/layout/hChevron3"/>
    <dgm:cxn modelId="{A424ECB1-8F08-4CB7-BE0F-3EB2EC07E912}" type="presParOf" srcId="{21A20095-8E90-4E1B-85F0-1964A2ABBFAD}" destId="{A67EE77E-8660-4EFD-9435-B62A097B0691}" srcOrd="0" destOrd="0" presId="urn:microsoft.com/office/officeart/2005/8/layout/hChevron3"/>
    <dgm:cxn modelId="{02C41102-C99D-4658-8089-35982281A312}" type="presParOf" srcId="{21A20095-8E90-4E1B-85F0-1964A2ABBFAD}" destId="{BFDC7F22-29DE-4CED-833E-3F72412D31F2}" srcOrd="1" destOrd="0" presId="urn:microsoft.com/office/officeart/2005/8/layout/hChevron3"/>
    <dgm:cxn modelId="{7A4CE0BC-E065-401B-8360-FB86A4360CC2}" type="presParOf" srcId="{21A20095-8E90-4E1B-85F0-1964A2ABBFAD}" destId="{F4A72607-F6AE-4E5E-BFF5-DAAB3D5A8586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C59CBF-D7F9-4BDC-98F2-0E7DB8A20F3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D0EA9D-BE47-4B0A-8122-6570F22D071A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400" dirty="0" smtClean="0"/>
            <a:t>Рубить за границами </a:t>
          </a:r>
          <a:endParaRPr lang="ru-RU" sz="2400" dirty="0" smtClean="0"/>
        </a:p>
        <a:p>
          <a:pPr>
            <a:spcAft>
              <a:spcPts val="0"/>
            </a:spcAft>
          </a:pPr>
          <a:r>
            <a:rPr lang="ru-RU" sz="2400" dirty="0" smtClean="0"/>
            <a:t>отвода</a:t>
          </a:r>
          <a:endParaRPr lang="ru-RU" sz="2400" dirty="0"/>
        </a:p>
      </dgm:t>
    </dgm:pt>
    <dgm:pt modelId="{5822C9AE-164A-46FC-941B-864DDDE3A903}" type="parTrans" cxnId="{A1BEACBC-69EE-49C2-87AE-54140DD22D2B}">
      <dgm:prSet/>
      <dgm:spPr/>
      <dgm:t>
        <a:bodyPr/>
        <a:lstStyle/>
        <a:p>
          <a:endParaRPr lang="ru-RU"/>
        </a:p>
      </dgm:t>
    </dgm:pt>
    <dgm:pt modelId="{8C8B275E-3617-4081-B4E8-9E53FF55B45E}" type="sibTrans" cxnId="{A1BEACBC-69EE-49C2-87AE-54140DD22D2B}">
      <dgm:prSet/>
      <dgm:spPr/>
      <dgm:t>
        <a:bodyPr/>
        <a:lstStyle/>
        <a:p>
          <a:endParaRPr lang="ru-RU"/>
        </a:p>
      </dgm:t>
    </dgm:pt>
    <dgm:pt modelId="{FA3653A4-F5C1-4118-8FBE-7F11FD068F0E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Статья 8.28 КоАП РФ (ущерб </a:t>
          </a:r>
          <a:r>
            <a:rPr lang="ru-RU" dirty="0" smtClean="0">
              <a:solidFill>
                <a:schemeClr val="bg1"/>
              </a:solidFill>
              <a:sym typeface="Symbol" panose="05050102010706020507" pitchFamily="18" charset="2"/>
            </a:rPr>
            <a:t>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smtClean="0">
              <a:solidFill>
                <a:schemeClr val="bg1"/>
              </a:solidFill>
            </a:rPr>
            <a:t>5 тыс. руб.)</a:t>
          </a:r>
        </a:p>
        <a:p>
          <a:r>
            <a:rPr lang="ru-RU" dirty="0" smtClean="0">
              <a:solidFill>
                <a:schemeClr val="bg1"/>
              </a:solidFill>
            </a:rPr>
            <a:t>Статья 260 УК РФ (</a:t>
          </a:r>
          <a:r>
            <a:rPr lang="ru-RU" dirty="0" smtClean="0">
              <a:solidFill>
                <a:schemeClr val="bg1"/>
              </a:solidFill>
            </a:rPr>
            <a:t>ущерб </a:t>
          </a:r>
          <a:r>
            <a:rPr lang="ru-RU" dirty="0" smtClean="0">
              <a:solidFill>
                <a:schemeClr val="bg1"/>
              </a:solidFill>
              <a:sym typeface="Symbol" panose="05050102010706020507" pitchFamily="18" charset="2"/>
            </a:rPr>
            <a:t></a:t>
          </a:r>
          <a:r>
            <a:rPr lang="ru-RU" dirty="0" smtClean="0">
              <a:solidFill>
                <a:schemeClr val="bg1"/>
              </a:solidFill>
            </a:rPr>
            <a:t>5 </a:t>
          </a:r>
          <a:r>
            <a:rPr lang="ru-RU" dirty="0" smtClean="0">
              <a:solidFill>
                <a:schemeClr val="bg1"/>
              </a:solidFill>
            </a:rPr>
            <a:t>тыс. руб.)</a:t>
          </a:r>
          <a:endParaRPr lang="ru-RU" dirty="0">
            <a:solidFill>
              <a:schemeClr val="bg1"/>
            </a:solidFill>
          </a:endParaRPr>
        </a:p>
      </dgm:t>
    </dgm:pt>
    <dgm:pt modelId="{3F816C84-2F47-4ABD-83E2-D1110620762C}" type="parTrans" cxnId="{8BDF14A4-4233-4C9B-8EF9-B7566B792F2D}">
      <dgm:prSet/>
      <dgm:spPr/>
      <dgm:t>
        <a:bodyPr/>
        <a:lstStyle/>
        <a:p>
          <a:endParaRPr lang="ru-RU"/>
        </a:p>
      </dgm:t>
    </dgm:pt>
    <dgm:pt modelId="{111C57CC-D872-417A-87C2-C539BB6E92A2}" type="sibTrans" cxnId="{8BDF14A4-4233-4C9B-8EF9-B7566B792F2D}">
      <dgm:prSet/>
      <dgm:spPr/>
      <dgm:t>
        <a:bodyPr/>
        <a:lstStyle/>
        <a:p>
          <a:endParaRPr lang="ru-RU"/>
        </a:p>
      </dgm:t>
    </dgm:pt>
    <dgm:pt modelId="{21A20095-8E90-4E1B-85F0-1964A2ABBFAD}" type="pres">
      <dgm:prSet presAssocID="{93C59CBF-D7F9-4BDC-98F2-0E7DB8A20F32}" presName="Name0" presStyleCnt="0">
        <dgm:presLayoutVars>
          <dgm:dir/>
          <dgm:resizeHandles val="exact"/>
        </dgm:presLayoutVars>
      </dgm:prSet>
      <dgm:spPr/>
    </dgm:pt>
    <dgm:pt modelId="{A67EE77E-8660-4EFD-9435-B62A097B0691}" type="pres">
      <dgm:prSet presAssocID="{59D0EA9D-BE47-4B0A-8122-6570F22D071A}" presName="parTxOnly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DC7F22-29DE-4CED-833E-3F72412D31F2}" type="pres">
      <dgm:prSet presAssocID="{8C8B275E-3617-4081-B4E8-9E53FF55B45E}" presName="parSpace" presStyleCnt="0"/>
      <dgm:spPr/>
    </dgm:pt>
    <dgm:pt modelId="{F4A72607-F6AE-4E5E-BFF5-DAAB3D5A8586}" type="pres">
      <dgm:prSet presAssocID="{FA3653A4-F5C1-4118-8FBE-7F11FD068F0E}" presName="parTxOnly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EC01EB-3260-4177-9938-10FE025B030F}" type="presOf" srcId="{93C59CBF-D7F9-4BDC-98F2-0E7DB8A20F32}" destId="{21A20095-8E90-4E1B-85F0-1964A2ABBFAD}" srcOrd="0" destOrd="0" presId="urn:microsoft.com/office/officeart/2005/8/layout/hChevron3"/>
    <dgm:cxn modelId="{8BDF14A4-4233-4C9B-8EF9-B7566B792F2D}" srcId="{93C59CBF-D7F9-4BDC-98F2-0E7DB8A20F32}" destId="{FA3653A4-F5C1-4118-8FBE-7F11FD068F0E}" srcOrd="1" destOrd="0" parTransId="{3F816C84-2F47-4ABD-83E2-D1110620762C}" sibTransId="{111C57CC-D872-417A-87C2-C539BB6E92A2}"/>
    <dgm:cxn modelId="{A1BEACBC-69EE-49C2-87AE-54140DD22D2B}" srcId="{93C59CBF-D7F9-4BDC-98F2-0E7DB8A20F32}" destId="{59D0EA9D-BE47-4B0A-8122-6570F22D071A}" srcOrd="0" destOrd="0" parTransId="{5822C9AE-164A-46FC-941B-864DDDE3A903}" sibTransId="{8C8B275E-3617-4081-B4E8-9E53FF55B45E}"/>
    <dgm:cxn modelId="{7AF138D3-8838-4169-BAFC-C2499EB093A5}" type="presOf" srcId="{FA3653A4-F5C1-4118-8FBE-7F11FD068F0E}" destId="{F4A72607-F6AE-4E5E-BFF5-DAAB3D5A8586}" srcOrd="0" destOrd="0" presId="urn:microsoft.com/office/officeart/2005/8/layout/hChevron3"/>
    <dgm:cxn modelId="{8FA3F9C6-4920-4414-A4A3-D78A3C42270B}" type="presOf" srcId="{59D0EA9D-BE47-4B0A-8122-6570F22D071A}" destId="{A67EE77E-8660-4EFD-9435-B62A097B0691}" srcOrd="0" destOrd="0" presId="urn:microsoft.com/office/officeart/2005/8/layout/hChevron3"/>
    <dgm:cxn modelId="{5C835DDC-B764-40D6-829F-977DDE9D17F1}" type="presParOf" srcId="{21A20095-8E90-4E1B-85F0-1964A2ABBFAD}" destId="{A67EE77E-8660-4EFD-9435-B62A097B0691}" srcOrd="0" destOrd="0" presId="urn:microsoft.com/office/officeart/2005/8/layout/hChevron3"/>
    <dgm:cxn modelId="{82A977D9-3F32-45A5-91B8-4563D1B374C6}" type="presParOf" srcId="{21A20095-8E90-4E1B-85F0-1964A2ABBFAD}" destId="{BFDC7F22-29DE-4CED-833E-3F72412D31F2}" srcOrd="1" destOrd="0" presId="urn:microsoft.com/office/officeart/2005/8/layout/hChevron3"/>
    <dgm:cxn modelId="{C34F9D5C-0EE3-4119-BFF3-8D6C577A8D5C}" type="presParOf" srcId="{21A20095-8E90-4E1B-85F0-1964A2ABBFAD}" destId="{F4A72607-F6AE-4E5E-BFF5-DAAB3D5A8586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87A8105-1AD5-4F0E-9AC6-AF312C6D35C4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73AA7D-3850-4CD2-AF84-8CD1FEAA1BE8}">
      <dgm:prSet phldrT="[Текст]" custT="1"/>
      <dgm:spPr/>
      <dgm:t>
        <a:bodyPr/>
        <a:lstStyle/>
        <a:p>
          <a:pPr algn="l"/>
          <a:r>
            <a:rPr lang="ru-RU" sz="2000" b="1" dirty="0" smtClean="0"/>
            <a:t>Осуществлять заготовку древесины силами других лиц (предоставление услуг населению)</a:t>
          </a:r>
          <a:endParaRPr lang="ru-RU" sz="2000" b="1" dirty="0"/>
        </a:p>
      </dgm:t>
    </dgm:pt>
    <dgm:pt modelId="{B19AAD6E-60C9-4590-A402-7DBAF0B18369}" type="parTrans" cxnId="{A6C29D4E-AF22-4591-B5F9-2DC71DA2D2BD}">
      <dgm:prSet/>
      <dgm:spPr/>
      <dgm:t>
        <a:bodyPr/>
        <a:lstStyle/>
        <a:p>
          <a:endParaRPr lang="ru-RU"/>
        </a:p>
      </dgm:t>
    </dgm:pt>
    <dgm:pt modelId="{DB413690-6F04-4CA1-B853-DBB5ED83F6DD}" type="sibTrans" cxnId="{A6C29D4E-AF22-4591-B5F9-2DC71DA2D2BD}">
      <dgm:prSet/>
      <dgm:spPr/>
      <dgm:t>
        <a:bodyPr/>
        <a:lstStyle/>
        <a:p>
          <a:endParaRPr lang="ru-RU"/>
        </a:p>
      </dgm:t>
    </dgm:pt>
    <dgm:pt modelId="{37E350DE-2504-4A2E-B411-52DE08CF8798}" type="pres">
      <dgm:prSet presAssocID="{A87A8105-1AD5-4F0E-9AC6-AF312C6D35C4}" presName="Name0" presStyleCnt="0">
        <dgm:presLayoutVars>
          <dgm:dir/>
          <dgm:resizeHandles val="exact"/>
        </dgm:presLayoutVars>
      </dgm:prSet>
      <dgm:spPr/>
    </dgm:pt>
    <dgm:pt modelId="{EBFB8124-E5A5-4E41-8B6F-E0933C38B6F5}" type="pres">
      <dgm:prSet presAssocID="{5973AA7D-3850-4CD2-AF84-8CD1FEAA1BE8}" presName="parTxOnly" presStyleLbl="node1" presStyleIdx="0" presStyleCnt="1" custLinFactNeighborX="44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C29D4E-AF22-4591-B5F9-2DC71DA2D2BD}" srcId="{A87A8105-1AD5-4F0E-9AC6-AF312C6D35C4}" destId="{5973AA7D-3850-4CD2-AF84-8CD1FEAA1BE8}" srcOrd="0" destOrd="0" parTransId="{B19AAD6E-60C9-4590-A402-7DBAF0B18369}" sibTransId="{DB413690-6F04-4CA1-B853-DBB5ED83F6DD}"/>
    <dgm:cxn modelId="{2A554CE5-0084-419B-A485-6D047312C7EA}" type="presOf" srcId="{A87A8105-1AD5-4F0E-9AC6-AF312C6D35C4}" destId="{37E350DE-2504-4A2E-B411-52DE08CF8798}" srcOrd="0" destOrd="0" presId="urn:microsoft.com/office/officeart/2005/8/layout/hChevron3"/>
    <dgm:cxn modelId="{543EB7A3-EEA9-418C-9B93-8B4F4BC7DBE9}" type="presOf" srcId="{5973AA7D-3850-4CD2-AF84-8CD1FEAA1BE8}" destId="{EBFB8124-E5A5-4E41-8B6F-E0933C38B6F5}" srcOrd="0" destOrd="0" presId="urn:microsoft.com/office/officeart/2005/8/layout/hChevron3"/>
    <dgm:cxn modelId="{E3D3C96E-1D18-48B0-93E3-D110BD3FE5D5}" type="presParOf" srcId="{37E350DE-2504-4A2E-B411-52DE08CF8798}" destId="{EBFB8124-E5A5-4E41-8B6F-E0933C38B6F5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9749C4-FF77-4765-9518-AA5FD741D5A7}">
      <dsp:nvSpPr>
        <dsp:cNvPr id="0" name=""/>
        <dsp:cNvSpPr/>
      </dsp:nvSpPr>
      <dsp:spPr>
        <a:xfrm>
          <a:off x="0" y="12382"/>
          <a:ext cx="8596312" cy="11969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Право на заготовку древесины гражданами для собственных нужд определено:</a:t>
          </a:r>
          <a:endParaRPr lang="ru-RU" sz="3100" kern="1200" dirty="0"/>
        </a:p>
      </dsp:txBody>
      <dsp:txXfrm>
        <a:off x="58428" y="70810"/>
        <a:ext cx="8479456" cy="1080053"/>
      </dsp:txXfrm>
    </dsp:sp>
    <dsp:sp modelId="{5C0E94F1-5D28-4408-B5C0-C348A5D41811}">
      <dsp:nvSpPr>
        <dsp:cNvPr id="0" name=""/>
        <dsp:cNvSpPr/>
      </dsp:nvSpPr>
      <dsp:spPr>
        <a:xfrm>
          <a:off x="0" y="1209292"/>
          <a:ext cx="8596312" cy="946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200" kern="1200" dirty="0" smtClean="0"/>
            <a:t>Статьей 30 Лесного кодекса   Российской Федерации</a:t>
          </a:r>
          <a:endParaRPr lang="ru-RU" sz="3200" kern="1200" dirty="0"/>
        </a:p>
      </dsp:txBody>
      <dsp:txXfrm>
        <a:off x="0" y="1209292"/>
        <a:ext cx="8596312" cy="946507"/>
      </dsp:txXfrm>
    </dsp:sp>
    <dsp:sp modelId="{FCEE4C15-9DF8-4E12-B195-4C1DB457F775}">
      <dsp:nvSpPr>
        <dsp:cNvPr id="0" name=""/>
        <dsp:cNvSpPr/>
      </dsp:nvSpPr>
      <dsp:spPr>
        <a:xfrm>
          <a:off x="0" y="2155799"/>
          <a:ext cx="8596312" cy="11969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Порядок и нормативы:</a:t>
          </a:r>
          <a:endParaRPr lang="ru-RU" sz="3100" kern="1200" dirty="0"/>
        </a:p>
      </dsp:txBody>
      <dsp:txXfrm>
        <a:off x="58428" y="2214227"/>
        <a:ext cx="8479456" cy="1080053"/>
      </dsp:txXfrm>
    </dsp:sp>
    <dsp:sp modelId="{6208FF5F-6A98-431F-BDD1-637FE62D1016}">
      <dsp:nvSpPr>
        <dsp:cNvPr id="0" name=""/>
        <dsp:cNvSpPr/>
      </dsp:nvSpPr>
      <dsp:spPr>
        <a:xfrm>
          <a:off x="0" y="3352709"/>
          <a:ext cx="8596312" cy="946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200" kern="1200" dirty="0" smtClean="0"/>
            <a:t>Статьями </a:t>
          </a:r>
          <a:r>
            <a:rPr lang="ru-RU" sz="3200" kern="1200" dirty="0" smtClean="0"/>
            <a:t>6, 6.1, 7 Закона ХМАО-Югры      от 29.12.2006 № 148-оз</a:t>
          </a:r>
          <a:endParaRPr lang="ru-RU" sz="3200" kern="1200" dirty="0"/>
        </a:p>
      </dsp:txBody>
      <dsp:txXfrm>
        <a:off x="0" y="3352709"/>
        <a:ext cx="8596312" cy="9465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BDDA46-F7A7-4866-8E13-7EA86637967A}">
      <dsp:nvSpPr>
        <dsp:cNvPr id="0" name=""/>
        <dsp:cNvSpPr/>
      </dsp:nvSpPr>
      <dsp:spPr>
        <a:xfrm>
          <a:off x="0" y="231130"/>
          <a:ext cx="8596312" cy="8784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Пакет документов</a:t>
          </a:r>
          <a:endParaRPr lang="ru-RU" sz="4400" kern="1200" dirty="0"/>
        </a:p>
      </dsp:txBody>
      <dsp:txXfrm>
        <a:off x="42883" y="274013"/>
        <a:ext cx="8510546" cy="792702"/>
      </dsp:txXfrm>
    </dsp:sp>
    <dsp:sp modelId="{737093D6-2BB0-47E8-A007-96CC4BDD6732}">
      <dsp:nvSpPr>
        <dsp:cNvPr id="0" name=""/>
        <dsp:cNvSpPr/>
      </dsp:nvSpPr>
      <dsp:spPr>
        <a:xfrm>
          <a:off x="0" y="1318143"/>
          <a:ext cx="8596312" cy="3709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Заявление,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Паспорт,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Копия разрешения на строительство / документы на земельный участок (для строительства),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Документы на недвижимость (выписка из ЕГРН – по </a:t>
          </a:r>
          <a:r>
            <a:rPr lang="ru-RU" sz="2200" kern="1200" dirty="0" err="1" smtClean="0"/>
            <a:t>соцнайму</a:t>
          </a:r>
          <a:r>
            <a:rPr lang="ru-RU" sz="2200" kern="1200" dirty="0" smtClean="0"/>
            <a:t>, кадастровый учет/технический учет или инвентаризация на объект (для ремонта и отопления),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Справка о пожаре (утеря имущества от пожара),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Справка о стихийном бедствии (утеря имущества от стихийного бедствия),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Справка из полиции (утеря имущества от преступления).</a:t>
          </a:r>
          <a:endParaRPr lang="ru-RU" sz="2200" kern="1200" dirty="0"/>
        </a:p>
      </dsp:txBody>
      <dsp:txXfrm>
        <a:off x="0" y="1318143"/>
        <a:ext cx="8596312" cy="37094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BDDA46-F7A7-4866-8E13-7EA86637967A}">
      <dsp:nvSpPr>
        <dsp:cNvPr id="0" name=""/>
        <dsp:cNvSpPr/>
      </dsp:nvSpPr>
      <dsp:spPr>
        <a:xfrm>
          <a:off x="0" y="871368"/>
          <a:ext cx="8596312" cy="8211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Обращаться в </a:t>
          </a:r>
          <a:r>
            <a:rPr lang="ru-RU" sz="2400" kern="1200" dirty="0" err="1" smtClean="0"/>
            <a:t>Депнедра</a:t>
          </a:r>
          <a:r>
            <a:rPr lang="ru-RU" sz="2400" kern="1200" dirty="0" smtClean="0"/>
            <a:t> Югры и лесничества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(контакты на официальном сайте)</a:t>
          </a:r>
          <a:endParaRPr lang="ru-RU" sz="2400" kern="1200" dirty="0"/>
        </a:p>
      </dsp:txBody>
      <dsp:txXfrm>
        <a:off x="40083" y="911451"/>
        <a:ext cx="8516146" cy="740938"/>
      </dsp:txXfrm>
    </dsp:sp>
    <dsp:sp modelId="{737093D6-2BB0-47E8-A007-96CC4BDD6732}">
      <dsp:nvSpPr>
        <dsp:cNvPr id="0" name=""/>
        <dsp:cNvSpPr/>
      </dsp:nvSpPr>
      <dsp:spPr>
        <a:xfrm>
          <a:off x="0" y="1692473"/>
          <a:ext cx="8596312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Договор купли-продажи лесных насаждений заключается сроком на 1 год</a:t>
          </a:r>
          <a:endParaRPr lang="ru-RU" sz="2200" kern="1200" dirty="0"/>
        </a:p>
      </dsp:txBody>
      <dsp:txXfrm>
        <a:off x="0" y="1692473"/>
        <a:ext cx="8596312" cy="10598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7EE77E-8660-4EFD-9435-B62A097B0691}">
      <dsp:nvSpPr>
        <dsp:cNvPr id="0" name=""/>
        <dsp:cNvSpPr/>
      </dsp:nvSpPr>
      <dsp:spPr>
        <a:xfrm>
          <a:off x="6350" y="0"/>
          <a:ext cx="4508499" cy="131813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64008" rIns="32004" bIns="6400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Вывозить древесину до ее учёта лесничим</a:t>
          </a:r>
          <a:endParaRPr lang="ru-RU" sz="2400" kern="1200" dirty="0"/>
        </a:p>
      </dsp:txBody>
      <dsp:txXfrm>
        <a:off x="6350" y="0"/>
        <a:ext cx="4178964" cy="1318139"/>
      </dsp:txXfrm>
    </dsp:sp>
    <dsp:sp modelId="{F4A72607-F6AE-4E5E-BFF5-DAAB3D5A8586}">
      <dsp:nvSpPr>
        <dsp:cNvPr id="0" name=""/>
        <dsp:cNvSpPr/>
      </dsp:nvSpPr>
      <dsp:spPr>
        <a:xfrm>
          <a:off x="3613150" y="0"/>
          <a:ext cx="4508499" cy="13181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bg1"/>
              </a:solidFill>
            </a:rPr>
            <a:t>Нарушение порядка рубки лесных насаждений</a:t>
          </a:r>
          <a:endParaRPr lang="ru-RU" sz="2500" kern="1200" dirty="0">
            <a:solidFill>
              <a:schemeClr val="bg1"/>
            </a:solidFill>
          </a:endParaRPr>
        </a:p>
      </dsp:txBody>
      <dsp:txXfrm>
        <a:off x="4272220" y="0"/>
        <a:ext cx="3190360" cy="13181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7EE77E-8660-4EFD-9435-B62A097B0691}">
      <dsp:nvSpPr>
        <dsp:cNvPr id="0" name=""/>
        <dsp:cNvSpPr/>
      </dsp:nvSpPr>
      <dsp:spPr>
        <a:xfrm>
          <a:off x="6350" y="0"/>
          <a:ext cx="4508499" cy="12876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64008" rIns="32004" bIns="6400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Отчуждать древесину в пользу других лиц</a:t>
          </a:r>
          <a:endParaRPr lang="ru-RU" sz="2400" kern="1200" dirty="0"/>
        </a:p>
      </dsp:txBody>
      <dsp:txXfrm>
        <a:off x="6350" y="0"/>
        <a:ext cx="4186584" cy="1287659"/>
      </dsp:txXfrm>
    </dsp:sp>
    <dsp:sp modelId="{F4A72607-F6AE-4E5E-BFF5-DAAB3D5A8586}">
      <dsp:nvSpPr>
        <dsp:cNvPr id="0" name=""/>
        <dsp:cNvSpPr/>
      </dsp:nvSpPr>
      <dsp:spPr>
        <a:xfrm>
          <a:off x="3613150" y="0"/>
          <a:ext cx="4508499" cy="12876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32004" bIns="6400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Неустойка по договору, 10-кратная стоимость древесины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4256980" y="0"/>
        <a:ext cx="3220840" cy="12876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7EE77E-8660-4EFD-9435-B62A097B0691}">
      <dsp:nvSpPr>
        <dsp:cNvPr id="0" name=""/>
        <dsp:cNvSpPr/>
      </dsp:nvSpPr>
      <dsp:spPr>
        <a:xfrm>
          <a:off x="6350" y="0"/>
          <a:ext cx="4508499" cy="12876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64008" rIns="32004" bIns="6400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Рубить за границами </a:t>
          </a:r>
          <a:endParaRPr lang="ru-RU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отвода</a:t>
          </a:r>
          <a:endParaRPr lang="ru-RU" sz="2400" kern="1200" dirty="0"/>
        </a:p>
      </dsp:txBody>
      <dsp:txXfrm>
        <a:off x="6350" y="0"/>
        <a:ext cx="4186584" cy="1287659"/>
      </dsp:txXfrm>
    </dsp:sp>
    <dsp:sp modelId="{F4A72607-F6AE-4E5E-BFF5-DAAB3D5A8586}">
      <dsp:nvSpPr>
        <dsp:cNvPr id="0" name=""/>
        <dsp:cNvSpPr/>
      </dsp:nvSpPr>
      <dsp:spPr>
        <a:xfrm>
          <a:off x="3613150" y="0"/>
          <a:ext cx="4508499" cy="12876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bg1"/>
              </a:solidFill>
            </a:rPr>
            <a:t>Статья 8.28 КоАП РФ (ущерб </a:t>
          </a:r>
          <a:r>
            <a:rPr lang="ru-RU" sz="1900" kern="1200" dirty="0" smtClean="0">
              <a:solidFill>
                <a:schemeClr val="bg1"/>
              </a:solidFill>
              <a:sym typeface="Symbol" panose="05050102010706020507" pitchFamily="18" charset="2"/>
            </a:rPr>
            <a:t></a:t>
          </a:r>
          <a:r>
            <a:rPr lang="ru-RU" sz="1900" kern="1200" dirty="0" smtClean="0">
              <a:solidFill>
                <a:schemeClr val="bg1"/>
              </a:solidFill>
            </a:rPr>
            <a:t> </a:t>
          </a:r>
          <a:r>
            <a:rPr lang="ru-RU" sz="1900" kern="1200" dirty="0" smtClean="0">
              <a:solidFill>
                <a:schemeClr val="bg1"/>
              </a:solidFill>
            </a:rPr>
            <a:t>5 тыс. руб.)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bg1"/>
              </a:solidFill>
            </a:rPr>
            <a:t>Статья 260 УК РФ (</a:t>
          </a:r>
          <a:r>
            <a:rPr lang="ru-RU" sz="1900" kern="1200" dirty="0" smtClean="0">
              <a:solidFill>
                <a:schemeClr val="bg1"/>
              </a:solidFill>
            </a:rPr>
            <a:t>ущерб </a:t>
          </a:r>
          <a:r>
            <a:rPr lang="ru-RU" sz="1900" kern="1200" dirty="0" smtClean="0">
              <a:solidFill>
                <a:schemeClr val="bg1"/>
              </a:solidFill>
              <a:sym typeface="Symbol" panose="05050102010706020507" pitchFamily="18" charset="2"/>
            </a:rPr>
            <a:t></a:t>
          </a:r>
          <a:r>
            <a:rPr lang="ru-RU" sz="1900" kern="1200" dirty="0" smtClean="0">
              <a:solidFill>
                <a:schemeClr val="bg1"/>
              </a:solidFill>
            </a:rPr>
            <a:t>5 </a:t>
          </a:r>
          <a:r>
            <a:rPr lang="ru-RU" sz="1900" kern="1200" dirty="0" smtClean="0">
              <a:solidFill>
                <a:schemeClr val="bg1"/>
              </a:solidFill>
            </a:rPr>
            <a:t>тыс. руб.)</a:t>
          </a:r>
          <a:endParaRPr lang="ru-RU" sz="1900" kern="1200" dirty="0">
            <a:solidFill>
              <a:schemeClr val="bg1"/>
            </a:solidFill>
          </a:endParaRPr>
        </a:p>
      </dsp:txBody>
      <dsp:txXfrm>
        <a:off x="4256980" y="0"/>
        <a:ext cx="3220840" cy="12876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FB8124-E5A5-4E41-8B6F-E0933C38B6F5}">
      <dsp:nvSpPr>
        <dsp:cNvPr id="0" name=""/>
        <dsp:cNvSpPr/>
      </dsp:nvSpPr>
      <dsp:spPr>
        <a:xfrm>
          <a:off x="7937" y="0"/>
          <a:ext cx="8120062" cy="108108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Осуществлять заготовку древесины силами других лиц (предоставление услуг населению)</a:t>
          </a:r>
          <a:endParaRPr lang="ru-RU" sz="2000" b="1" kern="1200" dirty="0"/>
        </a:p>
      </dsp:txBody>
      <dsp:txXfrm>
        <a:off x="7937" y="0"/>
        <a:ext cx="7849791" cy="1081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63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99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5316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2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3064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37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901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19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732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6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45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60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522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045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4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32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9218B-FFCD-40C1-8F3E-0BA213A948A9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9664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18" Type="http://schemas.openxmlformats.org/officeDocument/2006/relationships/diagramLayout" Target="../diagrams/layout7.xml"/><Relationship Id="rId3" Type="http://schemas.openxmlformats.org/officeDocument/2006/relationships/diagramLayout" Target="../diagrams/layout4.xml"/><Relationship Id="rId21" Type="http://schemas.microsoft.com/office/2007/relationships/diagramDrawing" Target="../diagrams/drawing7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17" Type="http://schemas.openxmlformats.org/officeDocument/2006/relationships/diagramData" Target="../diagrams/data7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20" Type="http://schemas.openxmlformats.org/officeDocument/2006/relationships/diagramColors" Target="../diagrams/colors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19" Type="http://schemas.openxmlformats.org/officeDocument/2006/relationships/diagramQuickStyle" Target="../diagrams/quickStyle7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Заготовка гражданами древесины для собственных нужд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Природнадзор</a:t>
            </a:r>
            <a:r>
              <a:rPr lang="ru-RU" dirty="0" smtClean="0"/>
              <a:t> Югры, февраль 2023 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638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5045740"/>
              </p:ext>
            </p:extLst>
          </p:nvPr>
        </p:nvGraphicFramePr>
        <p:xfrm>
          <a:off x="730115" y="1307148"/>
          <a:ext cx="8596312" cy="431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883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529653"/>
              </p:ext>
            </p:extLst>
          </p:nvPr>
        </p:nvGraphicFramePr>
        <p:xfrm>
          <a:off x="469231" y="324849"/>
          <a:ext cx="8951495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6085"/>
                <a:gridCol w="3436922"/>
                <a:gridCol w="2248488"/>
              </a:tblGrid>
              <a:tr h="95496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Виды собственных нужд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Норматив на </a:t>
                      </a:r>
                      <a:r>
                        <a:rPr lang="ru-RU" sz="2000" dirty="0" smtClean="0"/>
                        <a:t>семью </a:t>
                      </a:r>
                      <a:r>
                        <a:rPr lang="ru-RU" sz="2000" dirty="0" smtClean="0"/>
                        <a:t>или одиноко проживающего</a:t>
                      </a:r>
                      <a:r>
                        <a:rPr lang="ru-RU" sz="2000" baseline="0" dirty="0" smtClean="0"/>
                        <a:t> гражданина</a:t>
                      </a:r>
                      <a:r>
                        <a:rPr lang="ru-RU" sz="2000" dirty="0" smtClean="0"/>
                        <a:t>, куб. м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Периодичность</a:t>
                      </a:r>
                      <a:endParaRPr lang="ru-RU" sz="2000" dirty="0"/>
                    </a:p>
                  </a:txBody>
                  <a:tcPr/>
                </a:tc>
              </a:tr>
              <a:tr h="66847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Строительство домов и надворных построек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100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25 лет 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50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12 лет</a:t>
                      </a:r>
                      <a:endParaRPr lang="ru-RU" sz="2000" dirty="0"/>
                    </a:p>
                  </a:txBody>
                  <a:tcPr/>
                </a:tc>
              </a:tr>
              <a:tr h="95496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Строительство садовых домов и хозяйственных построек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30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25 лет</a:t>
                      </a:r>
                      <a:endParaRPr lang="ru-RU" sz="2000" dirty="0"/>
                    </a:p>
                  </a:txBody>
                  <a:tcPr/>
                </a:tc>
              </a:tr>
              <a:tr h="66847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Строительство</a:t>
                      </a:r>
                      <a:r>
                        <a:rPr lang="ru-RU" sz="2000" baseline="0" dirty="0" smtClean="0"/>
                        <a:t> объектов КФХ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100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5 лет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Капремонт объектов</a:t>
                      </a:r>
                      <a:r>
                        <a:rPr lang="ru-RU" sz="2000" baseline="0" dirty="0" smtClean="0"/>
                        <a:t> КФХ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50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5 лет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Ремонт домов и</a:t>
                      </a:r>
                      <a:r>
                        <a:rPr lang="ru-RU" sz="2000" baseline="0" dirty="0" smtClean="0"/>
                        <a:t> построек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30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5 лет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Отопление жилья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30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год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Отопление построек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год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Отопление садовых домов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год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50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751926"/>
              </p:ext>
            </p:extLst>
          </p:nvPr>
        </p:nvGraphicFramePr>
        <p:xfrm>
          <a:off x="702613" y="0"/>
          <a:ext cx="8596312" cy="5467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2746142"/>
              </p:ext>
            </p:extLst>
          </p:nvPr>
        </p:nvGraphicFramePr>
        <p:xfrm>
          <a:off x="806886" y="4309140"/>
          <a:ext cx="8596312" cy="3623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9051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986" y="1949917"/>
            <a:ext cx="8596668" cy="132080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Запрещено: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269033255"/>
              </p:ext>
            </p:extLst>
          </p:nvPr>
        </p:nvGraphicFramePr>
        <p:xfrm>
          <a:off x="663035" y="2631427"/>
          <a:ext cx="8128000" cy="1318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985179924"/>
              </p:ext>
            </p:extLst>
          </p:nvPr>
        </p:nvGraphicFramePr>
        <p:xfrm>
          <a:off x="641264" y="4055278"/>
          <a:ext cx="8128000" cy="1287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3963035240"/>
              </p:ext>
            </p:extLst>
          </p:nvPr>
        </p:nvGraphicFramePr>
        <p:xfrm>
          <a:off x="636910" y="5418170"/>
          <a:ext cx="8128000" cy="1287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544986" y="136701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dirty="0" smtClean="0">
                <a:solidFill>
                  <a:srgbClr val="00B050"/>
                </a:solidFill>
              </a:rPr>
              <a:t>Допускается:</a:t>
            </a:r>
            <a:endParaRPr lang="ru-RU" b="1" dirty="0">
              <a:solidFill>
                <a:srgbClr val="00B050"/>
              </a:solidFill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2825905364"/>
              </p:ext>
            </p:extLst>
          </p:nvPr>
        </p:nvGraphicFramePr>
        <p:xfrm>
          <a:off x="642296" y="808674"/>
          <a:ext cx="8128000" cy="1081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96502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</TotalTime>
  <Words>307</Words>
  <Application>Microsoft Office PowerPoint</Application>
  <PresentationFormat>Широкоэкранный</PresentationFormat>
  <Paragraphs>57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Symbol</vt:lpstr>
      <vt:lpstr>Trebuchet MS</vt:lpstr>
      <vt:lpstr>Wingdings 3</vt:lpstr>
      <vt:lpstr>Грань</vt:lpstr>
      <vt:lpstr>Заготовка гражданами древесины для собственных нужд</vt:lpstr>
      <vt:lpstr>Презентация PowerPoint</vt:lpstr>
      <vt:lpstr>Презентация PowerPoint</vt:lpstr>
      <vt:lpstr>Презентация PowerPoint</vt:lpstr>
      <vt:lpstr>Запрещено: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Заготовка гражданами древесины для собственных нужд</dc:title>
  <dc:creator>Четина Виктория Николаевна</dc:creator>
  <cp:lastModifiedBy>Четина Виктория Николаевна</cp:lastModifiedBy>
  <cp:revision>12</cp:revision>
  <dcterms:created xsi:type="dcterms:W3CDTF">2023-02-17T11:35:24Z</dcterms:created>
  <dcterms:modified xsi:type="dcterms:W3CDTF">2023-02-20T05:53:33Z</dcterms:modified>
</cp:coreProperties>
</file>